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4" r:id="rId8"/>
    <p:sldId id="268" r:id="rId9"/>
    <p:sldId id="269" r:id="rId10"/>
    <p:sldId id="270" r:id="rId11"/>
    <p:sldId id="272" r:id="rId12"/>
    <p:sldId id="274" r:id="rId13"/>
    <p:sldId id="276" r:id="rId14"/>
    <p:sldId id="278" r:id="rId15"/>
    <p:sldId id="279" r:id="rId16"/>
    <p:sldId id="280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5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9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5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3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758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1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962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6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56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8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8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7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4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0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AA6A46-5B06-4109-8386-3060730D8F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0749CB-99CC-4B8A-AE42-2147B006D3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65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Профориентационная</a:t>
            </a:r>
            <a:r>
              <a:rPr lang="ru-RU" dirty="0" smtClean="0"/>
              <a:t>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Знакомство с профессией швеи.</a:t>
            </a:r>
          </a:p>
          <a:p>
            <a:r>
              <a:rPr lang="ru-RU" dirty="0" smtClean="0"/>
              <a:t>Руководитель Руднова И.В.</a:t>
            </a:r>
          </a:p>
          <a:p>
            <a:r>
              <a:rPr lang="ru-RU" dirty="0" smtClean="0"/>
              <a:t>г. Шадринск</a:t>
            </a:r>
          </a:p>
          <a:p>
            <a:r>
              <a:rPr lang="ru-RU" dirty="0" smtClean="0"/>
              <a:t> 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50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67300"/>
            <a:ext cx="8534400" cy="1581150"/>
          </a:xfrm>
        </p:spPr>
        <p:txBody>
          <a:bodyPr/>
          <a:lstStyle/>
          <a:p>
            <a:r>
              <a:rPr lang="ru-RU" dirty="0" smtClean="0"/>
              <a:t>Блузки на выставке к родительской конференции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2" y="186042"/>
            <a:ext cx="6734397" cy="5052708"/>
          </a:xfrm>
        </p:spPr>
      </p:pic>
    </p:spTree>
    <p:extLst>
      <p:ext uri="{BB962C8B-B14F-4D97-AF65-F5344CB8AC3E}">
        <p14:creationId xmlns:p14="http://schemas.microsoft.com/office/powerpoint/2010/main" val="219387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400" y="387411"/>
            <a:ext cx="3905250" cy="2908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Платья </a:t>
            </a:r>
            <a:r>
              <a:rPr lang="ru-RU" dirty="0" smtClean="0"/>
              <a:t>для  новогодней </a:t>
            </a:r>
            <a:br>
              <a:rPr lang="ru-RU" dirty="0" smtClean="0"/>
            </a:br>
            <a:r>
              <a:rPr lang="ru-RU" dirty="0" smtClean="0"/>
              <a:t>сказки «Буратино»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 b="1695"/>
          <a:stretch/>
        </p:blipFill>
        <p:spPr>
          <a:xfrm>
            <a:off x="380999" y="387410"/>
            <a:ext cx="7772401" cy="6307843"/>
          </a:xfrm>
        </p:spPr>
      </p:pic>
    </p:spTree>
    <p:extLst>
      <p:ext uri="{BB962C8B-B14F-4D97-AF65-F5344CB8AC3E}">
        <p14:creationId xmlns:p14="http://schemas.microsoft.com/office/powerpoint/2010/main" val="142053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152401"/>
            <a:ext cx="7124700" cy="15621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 выставке СЮТ</a:t>
            </a:r>
            <a:br>
              <a:rPr lang="ru-RU" dirty="0" smtClean="0"/>
            </a:br>
            <a:r>
              <a:rPr lang="ru-RU" dirty="0" smtClean="0"/>
              <a:t> «Дизайн одежды» 2016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9426"/>
            <a:ext cx="6496406" cy="4873774"/>
          </a:xfrm>
        </p:spPr>
      </p:pic>
      <p:pic>
        <p:nvPicPr>
          <p:cNvPr id="3074" name="Picture 2" descr="F:\экзамен17\P1050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7784" b="104"/>
          <a:stretch>
            <a:fillRect/>
          </a:stretch>
        </p:blipFill>
        <p:spPr bwMode="auto">
          <a:xfrm>
            <a:off x="7748217" y="438150"/>
            <a:ext cx="4233723" cy="611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795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133351"/>
            <a:ext cx="11201400" cy="1504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Наши швейные работы на выставке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к областной конференции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12749" b="37511"/>
          <a:stretch>
            <a:fillRect/>
          </a:stretch>
        </p:blipFill>
        <p:spPr>
          <a:xfrm>
            <a:off x="1496628" y="1638301"/>
            <a:ext cx="9248974" cy="5067299"/>
          </a:xfrm>
        </p:spPr>
      </p:pic>
    </p:spTree>
    <p:extLst>
      <p:ext uri="{BB962C8B-B14F-4D97-AF65-F5344CB8AC3E}">
        <p14:creationId xmlns:p14="http://schemas.microsoft.com/office/powerpoint/2010/main" val="429325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0" y="723901"/>
            <a:ext cx="4724400" cy="3371850"/>
          </a:xfrm>
        </p:spPr>
        <p:txBody>
          <a:bodyPr>
            <a:normAutofit/>
          </a:bodyPr>
          <a:lstStyle/>
          <a:p>
            <a:r>
              <a:rPr lang="ru-RU" dirty="0" smtClean="0"/>
              <a:t>Платья принцесс </a:t>
            </a:r>
            <a:r>
              <a:rPr lang="ru-RU" dirty="0" smtClean="0"/>
              <a:t>к новогодней сказке «Летучий корабль»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r="20299" b="3785"/>
          <a:stretch/>
        </p:blipFill>
        <p:spPr>
          <a:xfrm>
            <a:off x="381000" y="271632"/>
            <a:ext cx="6019800" cy="6297430"/>
          </a:xfrm>
        </p:spPr>
      </p:pic>
    </p:spTree>
    <p:extLst>
      <p:ext uri="{BB962C8B-B14F-4D97-AF65-F5344CB8AC3E}">
        <p14:creationId xmlns:p14="http://schemas.microsoft.com/office/powerpoint/2010/main" val="360167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7822" y="1899138"/>
            <a:ext cx="5002104" cy="385103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Русских Анна</a:t>
            </a:r>
            <a:br>
              <a:rPr lang="ru-RU" dirty="0" smtClean="0"/>
            </a:br>
            <a:r>
              <a:rPr lang="ru-RU" dirty="0" smtClean="0"/>
              <a:t>Диплом</a:t>
            </a:r>
            <a:br>
              <a:rPr lang="ru-RU" dirty="0" smtClean="0"/>
            </a:br>
            <a:r>
              <a:rPr lang="ru-RU" dirty="0" smtClean="0"/>
              <a:t>1 степени</a:t>
            </a:r>
            <a:br>
              <a:rPr lang="ru-RU" dirty="0" smtClean="0"/>
            </a:br>
            <a:r>
              <a:rPr lang="ru-RU" dirty="0" smtClean="0"/>
              <a:t> в  </a:t>
            </a:r>
            <a:r>
              <a:rPr lang="ru-RU" dirty="0"/>
              <a:t>международном творческом конкурсе «Победита</a:t>
            </a:r>
            <a:r>
              <a:rPr lang="ru-RU" dirty="0" smtClean="0"/>
              <a:t>»</a:t>
            </a:r>
            <a:r>
              <a:rPr lang="ru-RU" dirty="0"/>
              <a:t> в номинации: Детские исследовательские и научные работы, проекты.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111" y="209915"/>
            <a:ext cx="2711053" cy="3614738"/>
          </a:xfrm>
        </p:spPr>
      </p:pic>
      <p:pic>
        <p:nvPicPr>
          <p:cNvPr id="7" name="Picture 2" descr="F:\экзамен17\P10501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783" t="40359" b="8261"/>
          <a:stretch>
            <a:fillRect/>
          </a:stretch>
        </p:blipFill>
        <p:spPr bwMode="auto">
          <a:xfrm rot="16200000">
            <a:off x="-975020" y="1643806"/>
            <a:ext cx="6250945" cy="3614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677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92" y="334107"/>
            <a:ext cx="4895013" cy="63480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Чебоненко</a:t>
            </a:r>
            <a:r>
              <a:rPr lang="ru-RU" dirty="0"/>
              <a:t> </a:t>
            </a:r>
            <a:r>
              <a:rPr lang="ru-RU" dirty="0" smtClean="0"/>
              <a:t>Анастасия</a:t>
            </a:r>
            <a:br>
              <a:rPr lang="ru-RU" dirty="0" smtClean="0"/>
            </a:br>
            <a:r>
              <a:rPr lang="ru-RU" dirty="0"/>
              <a:t>Диплом 2 </a:t>
            </a:r>
            <a:r>
              <a:rPr lang="ru-RU" dirty="0" smtClean="0"/>
              <a:t>степени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 международном творческом конкурсе «Победита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номинации: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Мое </a:t>
            </a:r>
            <a:r>
              <a:rPr lang="ru-RU" dirty="0"/>
              <a:t>рукоделие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8" y="122762"/>
            <a:ext cx="3671814" cy="4895753"/>
          </a:xfrm>
        </p:spPr>
      </p:pic>
      <p:pic>
        <p:nvPicPr>
          <p:cNvPr id="6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7270" r="25961" b="5016"/>
          <a:stretch>
            <a:fillRect/>
          </a:stretch>
        </p:blipFill>
        <p:spPr>
          <a:xfrm>
            <a:off x="8675705" y="122762"/>
            <a:ext cx="3123571" cy="6559391"/>
          </a:xfrm>
        </p:spPr>
      </p:pic>
    </p:spTree>
    <p:extLst>
      <p:ext uri="{BB962C8B-B14F-4D97-AF65-F5344CB8AC3E}">
        <p14:creationId xmlns:p14="http://schemas.microsoft.com/office/powerpoint/2010/main" val="3029100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0354" y="545123"/>
            <a:ext cx="4958860" cy="54141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Гавриловой Анастасии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Диплом 3 </a:t>
            </a:r>
            <a:r>
              <a:rPr lang="ru-RU" dirty="0" smtClean="0"/>
              <a:t>степени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 международном творческом конкурсе «Победита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номинации: Костюм, головной убор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14" y="155443"/>
            <a:ext cx="3212781" cy="4283709"/>
          </a:xfrm>
        </p:spPr>
      </p:pic>
      <p:pic>
        <p:nvPicPr>
          <p:cNvPr id="6" name="Объект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3" t="15231" r="30650" b="1289"/>
          <a:stretch>
            <a:fillRect/>
          </a:stretch>
        </p:blipFill>
        <p:spPr bwMode="auto">
          <a:xfrm>
            <a:off x="170301" y="155444"/>
            <a:ext cx="3205943" cy="666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6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300" y="946714"/>
            <a:ext cx="5086350" cy="36443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 класс.</a:t>
            </a:r>
            <a:br>
              <a:rPr lang="ru-RU" dirty="0" smtClean="0"/>
            </a:br>
            <a:r>
              <a:rPr lang="ru-RU" dirty="0" smtClean="0"/>
              <a:t>Первые шаги  в конструировании, моделировании и технологии.</a:t>
            </a:r>
            <a:br>
              <a:rPr lang="ru-RU" dirty="0" smtClean="0"/>
            </a:br>
            <a:r>
              <a:rPr lang="ru-RU" dirty="0" smtClean="0"/>
              <a:t>Первое изделие - фартук  </a:t>
            </a:r>
            <a:endParaRPr lang="ru-RU" dirty="0"/>
          </a:p>
        </p:txBody>
      </p:sp>
      <p:pic>
        <p:nvPicPr>
          <p:cNvPr id="7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9686" y="1031808"/>
            <a:ext cx="6156377" cy="4619705"/>
          </a:xfrm>
        </p:spPr>
      </p:pic>
    </p:spTree>
    <p:extLst>
      <p:ext uri="{BB962C8B-B14F-4D97-AF65-F5344CB8AC3E}">
        <p14:creationId xmlns:p14="http://schemas.microsoft.com/office/powerpoint/2010/main" val="10809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91150"/>
            <a:ext cx="10707688" cy="1085850"/>
          </a:xfrm>
        </p:spPr>
        <p:txBody>
          <a:bodyPr>
            <a:normAutofit/>
          </a:bodyPr>
          <a:lstStyle/>
          <a:p>
            <a:r>
              <a:rPr lang="ru-RU" dirty="0" smtClean="0"/>
              <a:t>6 КЛАСС - юбка  для  школьной формы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65811" y="836559"/>
            <a:ext cx="4985212" cy="3819173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t="20084" b="16557"/>
          <a:stretch/>
        </p:blipFill>
        <p:spPr>
          <a:xfrm rot="16200000">
            <a:off x="3317255" y="1377551"/>
            <a:ext cx="4907759" cy="3614738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9" y="878270"/>
            <a:ext cx="4900643" cy="38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" y="5486400"/>
            <a:ext cx="12058650" cy="1181100"/>
          </a:xfrm>
        </p:spPr>
        <p:txBody>
          <a:bodyPr/>
          <a:lstStyle/>
          <a:p>
            <a:r>
              <a:rPr lang="ru-RU" dirty="0" smtClean="0"/>
              <a:t>7 класс -  Платье на основе ночной сорочки</a:t>
            </a:r>
            <a:endParaRPr lang="ru-RU" dirty="0"/>
          </a:p>
        </p:txBody>
      </p:sp>
      <p:pic>
        <p:nvPicPr>
          <p:cNvPr id="5" name="Picture 2" descr="F:\экзамен17\P1050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205" t="26087" b="19679"/>
          <a:stretch>
            <a:fillRect/>
          </a:stretch>
        </p:blipFill>
        <p:spPr bwMode="auto">
          <a:xfrm rot="16200000">
            <a:off x="7498557" y="1269205"/>
            <a:ext cx="5524498" cy="3367088"/>
          </a:xfrm>
          <a:prstGeom prst="rect">
            <a:avLst/>
          </a:prstGeom>
          <a:noFill/>
        </p:spPr>
      </p:pic>
      <p:pic>
        <p:nvPicPr>
          <p:cNvPr id="6" name="Picture 2" descr="F:\экзамен17\P10502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42" t="17523" b="16824"/>
          <a:stretch>
            <a:fillRect/>
          </a:stretch>
        </p:blipFill>
        <p:spPr bwMode="auto">
          <a:xfrm rot="16200000">
            <a:off x="-523874" y="1145382"/>
            <a:ext cx="5524498" cy="3614738"/>
          </a:xfrm>
          <a:prstGeom prst="rect">
            <a:avLst/>
          </a:prstGeom>
          <a:noFill/>
        </p:spPr>
      </p:pic>
      <p:pic>
        <p:nvPicPr>
          <p:cNvPr id="7" name="Picture 2" descr="D:\выствыки декады\родительская конференция\IMG_290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94385" y="190500"/>
            <a:ext cx="3479975" cy="552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12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5578" y="398012"/>
            <a:ext cx="4446421" cy="3164338"/>
          </a:xfrm>
        </p:spPr>
        <p:txBody>
          <a:bodyPr>
            <a:normAutofit/>
          </a:bodyPr>
          <a:lstStyle/>
          <a:p>
            <a:r>
              <a:rPr lang="ru-RU" dirty="0" smtClean="0"/>
              <a:t>7 класс  - </a:t>
            </a:r>
            <a:br>
              <a:rPr lang="ru-RU" dirty="0" smtClean="0"/>
            </a:br>
            <a:r>
              <a:rPr lang="ru-RU" dirty="0" smtClean="0"/>
              <a:t> Халат на основе ночной сорочки</a:t>
            </a:r>
            <a:endParaRPr lang="ru-RU" dirty="0"/>
          </a:p>
        </p:txBody>
      </p:sp>
      <p:pic>
        <p:nvPicPr>
          <p:cNvPr id="8" name="Picture 2" descr="F:\экзамен17\P1050206.JPG"/>
          <p:cNvPicPr>
            <a:picLocks noChangeAspect="1" noChangeArrowheads="1"/>
          </p:cNvPicPr>
          <p:nvPr/>
        </p:nvPicPr>
        <p:blipFill>
          <a:blip r:embed="rId2" cstate="print"/>
          <a:srcRect l="2783" t="28941" b="16824"/>
          <a:stretch>
            <a:fillRect/>
          </a:stretch>
        </p:blipFill>
        <p:spPr bwMode="auto">
          <a:xfrm rot="16200000">
            <a:off x="-1396350" y="2077575"/>
            <a:ext cx="6425727" cy="2848462"/>
          </a:xfrm>
          <a:prstGeom prst="rect">
            <a:avLst/>
          </a:prstGeom>
          <a:noFill/>
        </p:spPr>
      </p:pic>
      <p:pic>
        <p:nvPicPr>
          <p:cNvPr id="9" name="Picture 2" descr="F:\экзамен17\P1050205.JPG"/>
          <p:cNvPicPr>
            <a:picLocks noChangeAspect="1" noChangeArrowheads="1"/>
          </p:cNvPicPr>
          <p:nvPr/>
        </p:nvPicPr>
        <p:blipFill>
          <a:blip r:embed="rId3" cstate="print"/>
          <a:srcRect l="10127" t="25095" b="21337"/>
          <a:stretch>
            <a:fillRect/>
          </a:stretch>
        </p:blipFill>
        <p:spPr bwMode="auto">
          <a:xfrm rot="16200000">
            <a:off x="2369348" y="1959317"/>
            <a:ext cx="6425726" cy="3084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60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212" y="5238750"/>
            <a:ext cx="8534400" cy="12573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Наши изделия на  </a:t>
            </a:r>
            <a:r>
              <a:rPr lang="ru-RU" sz="3200" dirty="0"/>
              <a:t>выставке к областному семинару </a:t>
            </a:r>
            <a:endParaRPr lang="ru-RU" sz="3200" dirty="0"/>
          </a:p>
        </p:txBody>
      </p:sp>
      <p:pic>
        <p:nvPicPr>
          <p:cNvPr id="2050" name="Picture 2" descr="D:\выствыки декады\областной семинар\выставка в мастерской\IMG_4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06" t="1673" r="15305" b="40135"/>
          <a:stretch>
            <a:fillRect/>
          </a:stretch>
        </p:blipFill>
        <p:spPr bwMode="auto">
          <a:xfrm>
            <a:off x="1408906" y="171450"/>
            <a:ext cx="8743576" cy="506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1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099" y="2095500"/>
            <a:ext cx="3433761" cy="36766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8 класс - </a:t>
            </a:r>
            <a:br>
              <a:rPr lang="ru-RU" dirty="0" smtClean="0"/>
            </a:br>
            <a:r>
              <a:rPr lang="ru-RU" dirty="0" smtClean="0"/>
              <a:t>Платья с нагрудными вытачками</a:t>
            </a:r>
            <a:endParaRPr lang="ru-RU" dirty="0"/>
          </a:p>
        </p:txBody>
      </p:sp>
      <p:pic>
        <p:nvPicPr>
          <p:cNvPr id="5" name="Picture 2" descr="F:\экзамен17\P1050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945" t="19091" b="23847"/>
          <a:stretch>
            <a:fillRect/>
          </a:stretch>
        </p:blipFill>
        <p:spPr bwMode="auto">
          <a:xfrm rot="16200000">
            <a:off x="6908005" y="1593053"/>
            <a:ext cx="6419852" cy="3614738"/>
          </a:xfrm>
          <a:prstGeom prst="rect">
            <a:avLst/>
          </a:prstGeom>
          <a:noFill/>
        </p:spPr>
      </p:pic>
      <p:pic>
        <p:nvPicPr>
          <p:cNvPr id="6" name="Picture 2" descr="F:\экзамен17\P10502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749" t="22102" b="17915"/>
          <a:stretch>
            <a:fillRect/>
          </a:stretch>
        </p:blipFill>
        <p:spPr bwMode="auto">
          <a:xfrm rot="16200000">
            <a:off x="-1019175" y="1526381"/>
            <a:ext cx="6286500" cy="3614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20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400"/>
            <a:ext cx="12192000" cy="1219200"/>
          </a:xfrm>
        </p:spPr>
        <p:txBody>
          <a:bodyPr>
            <a:normAutofit/>
          </a:bodyPr>
          <a:lstStyle/>
          <a:p>
            <a:r>
              <a:rPr lang="ru-RU" dirty="0"/>
              <a:t>На выставке </a:t>
            </a:r>
            <a:r>
              <a:rPr lang="ru-RU" dirty="0" smtClean="0"/>
              <a:t>СЮТ </a:t>
            </a:r>
            <a:r>
              <a:rPr lang="ru-RU" dirty="0"/>
              <a:t>«Дизайн одежды» </a:t>
            </a:r>
            <a:r>
              <a:rPr lang="ru-RU" dirty="0" smtClean="0"/>
              <a:t>2016 </a:t>
            </a:r>
            <a:r>
              <a:rPr lang="ru-RU" dirty="0"/>
              <a:t>год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6" y="146266"/>
            <a:ext cx="8415577" cy="5511584"/>
          </a:xfrm>
        </p:spPr>
      </p:pic>
    </p:spTree>
    <p:extLst>
      <p:ext uri="{BB962C8B-B14F-4D97-AF65-F5344CB8AC3E}">
        <p14:creationId xmlns:p14="http://schemas.microsoft.com/office/powerpoint/2010/main" val="96816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50" y="5219700"/>
            <a:ext cx="9144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8 класс. блузки </a:t>
            </a:r>
            <a:br>
              <a:rPr lang="ru-RU" dirty="0" smtClean="0"/>
            </a:br>
            <a:r>
              <a:rPr lang="ru-RU" dirty="0" smtClean="0"/>
              <a:t>Изделия с рукавами и воротником</a:t>
            </a:r>
            <a:endParaRPr lang="ru-RU" dirty="0"/>
          </a:p>
        </p:txBody>
      </p:sp>
      <p:pic>
        <p:nvPicPr>
          <p:cNvPr id="4" name="Picture 2" descr="F:\экзамен17\P105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487" t="20378" b="16824"/>
          <a:stretch>
            <a:fillRect/>
          </a:stretch>
        </p:blipFill>
        <p:spPr bwMode="auto">
          <a:xfrm rot="16200000">
            <a:off x="7787209" y="895079"/>
            <a:ext cx="4952149" cy="3430396"/>
          </a:xfrm>
          <a:prstGeom prst="rect">
            <a:avLst/>
          </a:prstGeom>
          <a:noFill/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1" y="103084"/>
            <a:ext cx="2921000" cy="507653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" b="18785"/>
          <a:stretch>
            <a:fillRect/>
          </a:stretch>
        </p:blipFill>
        <p:spPr>
          <a:xfrm>
            <a:off x="4758380" y="134202"/>
            <a:ext cx="3337870" cy="495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377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</TotalTime>
  <Words>93</Words>
  <Application>Microsoft Office PowerPoint</Application>
  <PresentationFormat>Широкоэкранный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Сектор</vt:lpstr>
      <vt:lpstr>Профориентационная работа</vt:lpstr>
      <vt:lpstr>5 класс. Первые шаги  в конструировании, моделировании и технологии. Первое изделие - фартук  </vt:lpstr>
      <vt:lpstr>6 КЛАСС - юбка  для  школьной формы</vt:lpstr>
      <vt:lpstr>7 класс -  Платье на основе ночной сорочки</vt:lpstr>
      <vt:lpstr>7 класс  -   Халат на основе ночной сорочки</vt:lpstr>
      <vt:lpstr>Наши изделия на  выставке к областному семинару </vt:lpstr>
      <vt:lpstr>8 класс -  Платья с нагрудными вытачками</vt:lpstr>
      <vt:lpstr>На выставке СЮТ «Дизайн одежды» 2016 год</vt:lpstr>
      <vt:lpstr>8 класс. блузки  Изделия с рукавами и воротником</vt:lpstr>
      <vt:lpstr>Блузки на выставке к родительской конференции</vt:lpstr>
      <vt:lpstr>Платья для  новогодней  сказки «Буратино»</vt:lpstr>
      <vt:lpstr>На выставке СЮТ  «Дизайн одежды» 2016 год</vt:lpstr>
      <vt:lpstr>Наши швейные работы на выставке  к областной конференции</vt:lpstr>
      <vt:lpstr>Платья принцесс к новогодней сказке «Летучий корабль»</vt:lpstr>
      <vt:lpstr>Русских Анна Диплом 1 степени  в  международном творческом конкурсе «Победита» в номинации: Детские исследовательские и научные работы, проекты.  </vt:lpstr>
      <vt:lpstr>Чебоненко Анастасия Диплом 2 степени  в  международном творческом конкурсе «Победита» в номинации:  Мое рукоделие   </vt:lpstr>
      <vt:lpstr>Гавриловой Анастасии  Диплом 3 степени  в  международном творческом конкурсе «Победита»  в номинации: Костюм, головной убор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Профориентационная работа</dc:title>
  <dc:creator>ирина руднова</dc:creator>
  <cp:lastModifiedBy>ирина руднова</cp:lastModifiedBy>
  <cp:revision>11</cp:revision>
  <dcterms:created xsi:type="dcterms:W3CDTF">2017-03-17T12:08:38Z</dcterms:created>
  <dcterms:modified xsi:type="dcterms:W3CDTF">2017-03-17T13:46:35Z</dcterms:modified>
</cp:coreProperties>
</file>